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3" r:id="rId3"/>
    <p:sldId id="259" r:id="rId4"/>
    <p:sldId id="257" r:id="rId5"/>
    <p:sldId id="261" r:id="rId6"/>
    <p:sldId id="262" r:id="rId7"/>
    <p:sldId id="260" r:id="rId8"/>
    <p:sldId id="268" r:id="rId9"/>
    <p:sldId id="264" r:id="rId10"/>
    <p:sldId id="265" r:id="rId11"/>
    <p:sldId id="267" r:id="rId12"/>
    <p:sldId id="269" r:id="rId13"/>
    <p:sldId id="270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99F587-562A-4469-B225-692EB5614F6D}" v="858" dt="2020-04-03T01:24:33.273"/>
    <p1510:client id="{6AE8D562-4BC2-4665-98FF-837F992116C3}" v="593" dt="2020-04-02T20:24:02.400"/>
    <p1510:client id="{80DF5813-0159-4CF5-8E0E-FBBE390A697C}" v="77" dt="2020-04-03T01:30:31.470"/>
    <p1510:client id="{878D77A1-EB5C-44B7-9F19-EC9BE8CFF042}" v="256" dt="2020-04-03T01:37:24.318"/>
    <p1510:client id="{AAF4C8EB-36A3-4559-BD0C-2A4604D36BDB}" v="1124" dt="2020-04-02T18:55:37.1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37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36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670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6829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6577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7924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6295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4403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817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877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698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104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065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91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005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587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744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</a:t>
            </a:r>
          </a:p>
          <a:p>
            <a:pPr lvl="6"/>
            <a:r>
              <a:rPr lang="en-US" dirty="0"/>
              <a:t>Seven</a:t>
            </a:r>
          </a:p>
          <a:p>
            <a:pPr lvl="7"/>
            <a:r>
              <a:rPr lang="en-US" dirty="0"/>
              <a:t>Eight</a:t>
            </a:r>
          </a:p>
          <a:p>
            <a:pPr lvl="8"/>
            <a:r>
              <a:rPr lang="en-US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3425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621436" y="1919481"/>
            <a:ext cx="8825658" cy="3329581"/>
          </a:xfrm>
        </p:spPr>
        <p:txBody>
          <a:bodyPr/>
          <a:lstStyle/>
          <a:p>
            <a:r>
              <a:rPr lang="es-ES" b="1" dirty="0"/>
              <a:t>Proyecto R.A.D</a:t>
            </a:r>
            <a:br>
              <a:rPr lang="es-ES" b="1" dirty="0"/>
            </a:br>
            <a:br>
              <a:rPr lang="es-ES" b="1" dirty="0"/>
            </a:br>
            <a:br>
              <a:rPr lang="es-ES" b="1" dirty="0"/>
            </a:br>
            <a:endParaRPr lang="es-ES" b="1" dirty="0"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53603" y="5098041"/>
            <a:ext cx="5660428" cy="861420"/>
          </a:xfrm>
        </p:spPr>
        <p:txBody>
          <a:bodyPr/>
          <a:lstStyle/>
          <a:p>
            <a:r>
              <a:rPr lang="es-ES" sz="2400" b="1" dirty="0"/>
              <a:t>Taller de ingeniería de software</a:t>
            </a:r>
            <a:endParaRPr lang="es-E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2D1596-CA5A-4B39-9F91-29C2E20C1BDC}"/>
              </a:ext>
            </a:extLst>
          </p:cNvPr>
          <p:cNvSpPr txBox="1"/>
          <p:nvPr/>
        </p:nvSpPr>
        <p:spPr>
          <a:xfrm>
            <a:off x="3370729" y="5898775"/>
            <a:ext cx="419686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solidFill>
                  <a:schemeClr val="bg2">
                    <a:lumMod val="40000"/>
                    <a:lumOff val="60000"/>
                  </a:schemeClr>
                </a:solidFill>
              </a:rPr>
              <a:t>Encargados</a:t>
            </a: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:</a:t>
            </a:r>
            <a:r>
              <a:rPr lang="en-US" b="1">
                <a:solidFill>
                  <a:schemeClr val="bg2">
                    <a:lumMod val="40000"/>
                    <a:lumOff val="60000"/>
                  </a:schemeClr>
                </a:solidFill>
              </a:rPr>
              <a:t> </a:t>
            </a: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Raimundo Vega</a:t>
            </a:r>
          </a:p>
          <a:p>
            <a:r>
              <a:rPr lang="en-US" b="1">
                <a:solidFill>
                  <a:schemeClr val="bg2">
                    <a:lumMod val="40000"/>
                    <a:lumOff val="60000"/>
                  </a:schemeClr>
                </a:solidFill>
              </a:rPr>
              <a:t>                        </a:t>
            </a: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Mirko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385500F0-0A5A-4A32-AA03-A0E3B44A6D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03" r="13125"/>
          <a:stretch/>
        </p:blipFill>
        <p:spPr>
          <a:xfrm>
            <a:off x="7229174" y="1"/>
            <a:ext cx="4963246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9275B9-17A6-471E-9728-8D4F62D7A8D6}"/>
              </a:ext>
            </a:extLst>
          </p:cNvPr>
          <p:cNvSpPr txBox="1"/>
          <p:nvPr/>
        </p:nvSpPr>
        <p:spPr>
          <a:xfrm>
            <a:off x="1317811" y="3863789"/>
            <a:ext cx="519952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A8B1BC"/>
                </a:solidFill>
                <a:cs typeface="Segoe UI"/>
              </a:rPr>
              <a:t>Henry Fehrmann</a:t>
            </a:r>
            <a:r>
              <a:rPr lang="en-US">
                <a:cs typeface="Segoe UI"/>
              </a:rPr>
              <a:t>​</a:t>
            </a:r>
            <a:r>
              <a:rPr lang="en-US">
                <a:solidFill>
                  <a:srgbClr val="FFFFFF"/>
                </a:solidFill>
                <a:cs typeface="Segoe UI"/>
              </a:rPr>
              <a:t>          </a:t>
            </a:r>
            <a:r>
              <a:rPr lang="en-US" b="1">
                <a:solidFill>
                  <a:srgbClr val="A8B1BC"/>
                </a:solidFill>
                <a:cs typeface="Segoe UI"/>
              </a:rPr>
              <a:t>Manuel Jaramillo</a:t>
            </a:r>
            <a:r>
              <a:rPr lang="en-US">
                <a:cs typeface="Segoe UI"/>
              </a:rPr>
              <a:t>​</a:t>
            </a:r>
            <a:endParaRPr lang="en-US"/>
          </a:p>
          <a:p>
            <a:r>
              <a:rPr lang="en-US" b="1">
                <a:solidFill>
                  <a:srgbClr val="A8B1BC"/>
                </a:solidFill>
                <a:cs typeface="Segoe UI"/>
              </a:rPr>
              <a:t>Christian Matzner</a:t>
            </a:r>
            <a:r>
              <a:rPr lang="en-US">
                <a:cs typeface="Segoe UI"/>
              </a:rPr>
              <a:t>​</a:t>
            </a:r>
            <a:r>
              <a:rPr lang="en-US" b="1">
                <a:solidFill>
                  <a:srgbClr val="A8B1BC"/>
                </a:solidFill>
                <a:cs typeface="Segoe UI"/>
              </a:rPr>
              <a:t>        Sebastian Molina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2B6F4BFD-22D8-4D00-B5CE-A2A0DB961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550" y="218182"/>
            <a:ext cx="2743200" cy="1601986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C50E6DE4-2DC9-4A98-A69C-B240B3D5C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941" y="213901"/>
            <a:ext cx="3200400" cy="162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3622D-A065-4143-9923-7AEFC108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73" y="-4709"/>
            <a:ext cx="9905998" cy="1905000"/>
          </a:xfrm>
        </p:spPr>
        <p:txBody>
          <a:bodyPr/>
          <a:lstStyle/>
          <a:p>
            <a:r>
              <a:rPr lang="en-US" sz="42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TIPOS DE USUARIOS</a:t>
            </a:r>
            <a:endParaRPr lang="en-US" sz="420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lt"/>
              <a:cs typeface="+mj-lt"/>
            </a:endParaRPr>
          </a:p>
          <a:p>
            <a:endParaRPr lang="en-US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F8E0C-0D38-4E28-B0C6-DBCD48ACB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077" y="839731"/>
            <a:ext cx="9905998" cy="3124201"/>
          </a:xfrm>
        </p:spPr>
        <p:txBody>
          <a:bodyPr/>
          <a:lstStyle/>
          <a:p>
            <a:r>
              <a:rPr lang="en-US" sz="2400" b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Observador</a:t>
            </a:r>
            <a:endParaRPr lang="en-US" sz="24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lvl="1"/>
            <a:r>
              <a:rPr lang="es-CL" sz="2400" b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Visualizar</a:t>
            </a:r>
            <a:endParaRPr lang="es-CL" sz="24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442F20B-5AEB-4C23-8489-F71AE1FFB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416" y="-2216"/>
            <a:ext cx="4970584" cy="687415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B7C4FEC-0737-418D-9A58-7422AEDC4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34" y="3429250"/>
            <a:ext cx="5610225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232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DE30C-5470-49B9-A336-2E1AEF86B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743" y="1712"/>
            <a:ext cx="9905998" cy="1905000"/>
          </a:xfrm>
        </p:spPr>
        <p:txBody>
          <a:bodyPr/>
          <a:lstStyle/>
          <a:p>
            <a:r>
              <a:rPr lang="en-US" sz="42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TIPOS DE USUARIOS</a:t>
            </a:r>
            <a:endParaRPr lang="en-US" sz="420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lt"/>
              <a:cs typeface="+mj-lt"/>
            </a:endParaRPr>
          </a:p>
          <a:p>
            <a:endParaRPr lang="en-US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7F196-3CEE-4310-8A61-53BAA431E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518" y="701841"/>
            <a:ext cx="9905998" cy="3124201"/>
          </a:xfrm>
        </p:spPr>
        <p:txBody>
          <a:bodyPr/>
          <a:lstStyle/>
          <a:p>
            <a:r>
              <a:rPr lang="en-US" sz="2400" b="1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Usuario</a:t>
            </a:r>
            <a:endParaRPr lang="en-US" sz="2400" err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lvl="1"/>
            <a:r>
              <a:rPr lang="en-US" sz="2400" b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Registrar </a:t>
            </a:r>
            <a:r>
              <a:rPr lang="en-US" sz="2400" b="1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asistencia</a:t>
            </a:r>
            <a:endParaRPr lang="en-US" sz="2400" err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C3AF185F-10F3-4822-9CB9-C78675BB7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416" y="-2216"/>
            <a:ext cx="4970584" cy="687415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5D70B405-B5BC-4F86-8122-6B9B03BE8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019" y="3590674"/>
            <a:ext cx="56102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139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AE77FF3-A69F-4708-AC2F-EB779DE87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43" y="125537"/>
            <a:ext cx="9905998" cy="1905000"/>
          </a:xfrm>
        </p:spPr>
        <p:txBody>
          <a:bodyPr/>
          <a:lstStyle/>
          <a:p>
            <a:r>
              <a:rPr lang="en-US" sz="42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Programacion </a:t>
            </a:r>
            <a:br>
              <a:rPr lang="en-US" sz="42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</a:br>
            <a:r>
              <a:rPr lang="en-US" sz="4200" b="1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estructurada</a:t>
            </a:r>
            <a:r>
              <a:rPr lang="en-US" sz="42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 sz="4200" b="1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secuencial</a:t>
            </a:r>
          </a:p>
          <a:p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95A87B0F-E19D-485D-99AF-39FC92849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416" y="-2216"/>
            <a:ext cx="4970584" cy="687415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127F0FE-2EAB-4939-A60B-1FFCB7DCEE2A}"/>
              </a:ext>
            </a:extLst>
          </p:cNvPr>
          <p:cNvSpPr txBox="1">
            <a:spLocks/>
          </p:cNvSpPr>
          <p:nvPr/>
        </p:nvSpPr>
        <p:spPr>
          <a:xfrm>
            <a:off x="137354" y="140749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b="1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EDItar</a:t>
            </a:r>
            <a:r>
              <a:rPr lang="en-US" sz="20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 sz="2000" b="1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trabajador</a:t>
            </a:r>
            <a:endParaRPr lang="en-US" sz="2000" b="1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lt"/>
              <a:cs typeface="+mj-lt"/>
            </a:endParaRPr>
          </a:p>
          <a:p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5003982F-4BEA-45D8-87CB-AB7FE76D8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83" y="2661957"/>
            <a:ext cx="5895975" cy="1390650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85A66639-7479-4706-AD10-2D6EB47FF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496" y="4722159"/>
            <a:ext cx="5002866" cy="143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0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18067A74-4F5C-4F01-87E1-E2F6FBF96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416" y="-2216"/>
            <a:ext cx="4970584" cy="687415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EFE50E6-E8E9-477D-BDBA-95975F96C732}"/>
              </a:ext>
            </a:extLst>
          </p:cNvPr>
          <p:cNvSpPr txBox="1">
            <a:spLocks/>
          </p:cNvSpPr>
          <p:nvPr/>
        </p:nvSpPr>
        <p:spPr>
          <a:xfrm>
            <a:off x="127829" y="-5936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b="1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EDItar</a:t>
            </a:r>
            <a:r>
              <a:rPr lang="en-US" sz="20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 </a:t>
            </a:r>
            <a:r>
              <a:rPr lang="en-US" sz="2000" b="1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trabajador</a:t>
            </a:r>
            <a:endParaRPr lang="en-US" sz="2000" b="1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ea typeface="+mj-lt"/>
              <a:cs typeface="+mj-lt"/>
            </a:endParaRPr>
          </a:p>
          <a:p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D91F71E1-97A3-4820-9233-A1559B300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79" y="1328737"/>
            <a:ext cx="6877050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29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F6CBC-BF44-4106-8D86-393646179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-70338"/>
            <a:ext cx="9905998" cy="1905000"/>
          </a:xfrm>
        </p:spPr>
        <p:txBody>
          <a:bodyPr>
            <a:normAutofit/>
          </a:bodyPr>
          <a:lstStyle/>
          <a:p>
            <a:r>
              <a:rPr lang="en-US" sz="42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ea typeface="+mj-lt"/>
                <a:cs typeface="+mj-lt"/>
              </a:rPr>
              <a:t>Cliente</a:t>
            </a:r>
            <a:endParaRPr lang="en-US" sz="4200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25BEC-D6CB-497B-BE37-915820796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294" y="2579076"/>
            <a:ext cx="9905998" cy="3124201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buFont typeface="Arial,Sans-Serif"/>
            </a:pP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Jorge Matzner</a:t>
            </a:r>
            <a:endParaRPr lang="en-US" sz="24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>
              <a:buFont typeface="Arial,Sans-Serif"/>
            </a:pPr>
            <a:endParaRPr lang="en-US" sz="24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>
              <a:buFont typeface="Arial,Sans-Serif"/>
            </a:pPr>
            <a:r>
              <a:rPr lang="en-US" sz="2400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Predio</a:t>
            </a: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 Río Blanco</a:t>
            </a:r>
            <a:endParaRPr lang="en-US" sz="24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>
              <a:buFont typeface="Arial,Sans-Serif"/>
            </a:pPr>
            <a:endParaRPr lang="en-US" sz="24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>
              <a:buFont typeface="Arial,Sans-Serif"/>
            </a:pP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Las Cascadas</a:t>
            </a:r>
            <a:endParaRPr lang="en-US" sz="24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>
              <a:buFont typeface="Arial,Sans-Serif"/>
            </a:pPr>
            <a:endParaRPr lang="en-US" sz="24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>
              <a:buFont typeface="Arial,Sans-Serif"/>
            </a:pPr>
            <a:r>
              <a:rPr lang="en-US" sz="2400" b="1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11 </a:t>
            </a:r>
            <a:r>
              <a:rPr lang="en-US" sz="2400" b="1" dirty="0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</a:rPr>
              <a:t>Empleados</a:t>
            </a:r>
            <a:endParaRPr lang="en-US" sz="2400" dirty="0" err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BBE532-9F9A-4732-BFEB-B7BC75196B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03" r="13125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4EFEE168-8A18-44C4-A75A-382B8E6BA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1925" y="3714750"/>
            <a:ext cx="2247900" cy="300037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1FE2A93-B97A-4C71-B9E5-F6E7E7115F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1365" y="1172135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831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87D41-98F5-407F-B425-70C938CDD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146" y="-140677"/>
            <a:ext cx="3643674" cy="1905000"/>
          </a:xfrm>
        </p:spPr>
        <p:txBody>
          <a:bodyPr>
            <a:normAutofit/>
          </a:bodyPr>
          <a:lstStyle/>
          <a:p>
            <a:r>
              <a:rPr lang="en-US" sz="4200" b="1" dirty="0" err="1"/>
              <a:t>Problema</a:t>
            </a:r>
            <a:endParaRPr lang="en-US" sz="4200" b="1" dirty="0" err="1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77843-25D7-4F56-B2B8-332943217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b="1" dirty="0"/>
              <a:t>Alto </a:t>
            </a:r>
            <a:r>
              <a:rPr lang="en-US" sz="2400" b="1" dirty="0" err="1"/>
              <a:t>tiempo</a:t>
            </a:r>
            <a:r>
              <a:rPr lang="en-US" sz="2400" b="1" dirty="0"/>
              <a:t> de </a:t>
            </a:r>
            <a:r>
              <a:rPr lang="en-US" sz="2400" b="1" dirty="0" err="1"/>
              <a:t>registro</a:t>
            </a:r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r>
              <a:rPr lang="en-US" sz="2400" b="1" err="1"/>
              <a:t>Deterioro</a:t>
            </a:r>
            <a:r>
              <a:rPr lang="en-US" sz="2400" b="1" dirty="0"/>
              <a:t> de </a:t>
            </a:r>
            <a:r>
              <a:rPr lang="en-US" sz="2400" b="1" err="1"/>
              <a:t>estado</a:t>
            </a:r>
            <a:r>
              <a:rPr lang="en-US" sz="2400" b="1" dirty="0"/>
              <a:t> del </a:t>
            </a:r>
            <a:r>
              <a:rPr lang="en-US" sz="2400" b="1" err="1"/>
              <a:t>libro</a:t>
            </a:r>
            <a:r>
              <a:rPr lang="en-US" sz="2400" b="1" dirty="0"/>
              <a:t> de </a:t>
            </a:r>
            <a:r>
              <a:rPr lang="en-US" sz="2400" b="1" err="1"/>
              <a:t>registro</a:t>
            </a:r>
            <a:endParaRPr lang="en-US" sz="2400" b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r>
              <a:rPr lang="en-US" sz="2400" b="1" err="1"/>
              <a:t>Problema</a:t>
            </a:r>
            <a:r>
              <a:rPr lang="en-US" sz="2400" b="1" dirty="0"/>
              <a:t> al </a:t>
            </a:r>
            <a:r>
              <a:rPr lang="en-US" sz="2400" b="1" err="1"/>
              <a:t>llegar</a:t>
            </a:r>
            <a:r>
              <a:rPr lang="en-US" sz="2400" b="1" dirty="0"/>
              <a:t> </a:t>
            </a:r>
            <a:r>
              <a:rPr lang="en-US" sz="2400" b="1" err="1"/>
              <a:t>tarde</a:t>
            </a:r>
            <a:endParaRPr lang="en-US" sz="2400" b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r>
              <a:rPr lang="en-US" sz="2400" b="1" dirty="0"/>
              <a:t>Horas extras</a:t>
            </a:r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3A0417D-B16D-40E7-9E8F-50A94B920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3138" y="-2216"/>
            <a:ext cx="4958861" cy="686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4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0C27E-8E8B-4D65-A3B4-95DD7477B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515" y="-117231"/>
            <a:ext cx="4030535" cy="1905000"/>
          </a:xfrm>
        </p:spPr>
        <p:txBody>
          <a:bodyPr>
            <a:normAutofit/>
          </a:bodyPr>
          <a:lstStyle/>
          <a:p>
            <a:r>
              <a:rPr lang="es-CL" sz="4200" b="1" dirty="0"/>
              <a:t>Descripción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C8A8E-5E48-4EC7-A633-F2D4B6FEF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30" y="1881552"/>
            <a:ext cx="3643674" cy="321627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b="1" dirty="0" err="1"/>
              <a:t>Herramienta</a:t>
            </a:r>
            <a:r>
              <a:rPr lang="en-US" sz="2400" b="1" dirty="0"/>
              <a:t> de </a:t>
            </a:r>
            <a:r>
              <a:rPr lang="en-US" sz="2400" b="1" dirty="0" err="1"/>
              <a:t>apoyo</a:t>
            </a:r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lnSpc>
                <a:spcPct val="90000"/>
              </a:lnSpc>
            </a:pPr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lnSpc>
                <a:spcPct val="90000"/>
              </a:lnSpc>
            </a:pPr>
            <a:r>
              <a:rPr lang="en-US" sz="2400" b="1" dirty="0"/>
              <a:t>No </a:t>
            </a:r>
            <a:r>
              <a:rPr lang="en-US" sz="2400" b="1" dirty="0" err="1"/>
              <a:t>permite</a:t>
            </a:r>
            <a:r>
              <a:rPr lang="en-US" sz="2400" b="1" dirty="0"/>
              <a:t> </a:t>
            </a:r>
            <a:r>
              <a:rPr lang="en-US" sz="2400" b="1" dirty="0" err="1"/>
              <a:t>Suplantacion</a:t>
            </a:r>
            <a:r>
              <a:rPr lang="en-US" sz="2400" b="1" dirty="0"/>
              <a:t> de </a:t>
            </a:r>
            <a:r>
              <a:rPr lang="en-US" sz="2400" b="1" dirty="0" err="1"/>
              <a:t>identidad</a:t>
            </a:r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lnSpc>
                <a:spcPct val="90000"/>
              </a:lnSpc>
            </a:pPr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lnSpc>
                <a:spcPct val="90000"/>
              </a:lnSpc>
            </a:pPr>
            <a:r>
              <a:rPr lang="en-US" sz="2400" b="1" dirty="0" err="1"/>
              <a:t>Optimiza</a:t>
            </a:r>
            <a:r>
              <a:rPr lang="en-US" sz="2400" b="1" dirty="0"/>
              <a:t> </a:t>
            </a:r>
            <a:r>
              <a:rPr lang="en-US" sz="2400" b="1" dirty="0" err="1"/>
              <a:t>tiempo</a:t>
            </a:r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lnSpc>
                <a:spcPct val="90000"/>
              </a:lnSpc>
            </a:pPr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lnSpc>
                <a:spcPct val="90000"/>
              </a:lnSpc>
            </a:pPr>
            <a:r>
              <a:rPr lang="en-US" sz="2400" b="1" dirty="0"/>
              <a:t>No </a:t>
            </a:r>
            <a:r>
              <a:rPr lang="en-US" sz="2400" b="1" dirty="0" err="1"/>
              <a:t>deja</a:t>
            </a:r>
            <a:r>
              <a:rPr lang="en-US" sz="2400" b="1" dirty="0"/>
              <a:t> </a:t>
            </a:r>
            <a:r>
              <a:rPr lang="en-US" sz="2400" b="1" dirty="0" err="1"/>
              <a:t>lugar</a:t>
            </a:r>
            <a:r>
              <a:rPr lang="en-US" sz="2400" b="1" dirty="0"/>
              <a:t> a </a:t>
            </a:r>
            <a:r>
              <a:rPr lang="en-US" sz="2400" b="1" dirty="0" err="1"/>
              <a:t>errores</a:t>
            </a:r>
            <a:r>
              <a:rPr lang="en-US" sz="2400" b="1" dirty="0"/>
              <a:t> </a:t>
            </a:r>
            <a:r>
              <a:rPr lang="en-US" sz="2400" b="1" dirty="0" err="1"/>
              <a:t>humanos</a:t>
            </a:r>
            <a:endParaRPr lang="en-US" sz="2400" b="1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800"/>
          </a:p>
          <a:p>
            <a:pPr marL="0" indent="0">
              <a:lnSpc>
                <a:spcPct val="90000"/>
              </a:lnSpc>
              <a:buNone/>
            </a:pPr>
            <a:endParaRPr lang="en-US" sz="180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208D83A-CC14-4EDF-B25A-307B91FBE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1416" y="-2216"/>
            <a:ext cx="4970584" cy="687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4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80C5B-0105-4FC2-A842-4350B9CD4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582" y="-58615"/>
            <a:ext cx="9905998" cy="1905000"/>
          </a:xfrm>
        </p:spPr>
        <p:txBody>
          <a:bodyPr/>
          <a:lstStyle/>
          <a:p>
            <a:r>
              <a:rPr lang="en-US" sz="36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Requisitos</a:t>
            </a:r>
            <a:r>
              <a:rPr lang="en-US" sz="3600" b="1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no </a:t>
            </a:r>
            <a:r>
              <a:rPr lang="en-US" sz="36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funcionales</a:t>
            </a:r>
            <a:endParaRPr lang="en-US" sz="3600" b="1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B1C05A0-79E6-45A1-8D9C-5077F6DF5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416" y="-13939"/>
            <a:ext cx="4970584" cy="68741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E015C8-91E4-4AC9-A1E4-43EDF56DB3D4}"/>
              </a:ext>
            </a:extLst>
          </p:cNvPr>
          <p:cNvSpPr txBox="1"/>
          <p:nvPr/>
        </p:nvSpPr>
        <p:spPr>
          <a:xfrm>
            <a:off x="493059" y="1748118"/>
            <a:ext cx="6302187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/>
              <a:t>Rendimiento</a:t>
            </a:r>
            <a:r>
              <a:rPr lang="en-US" b="1"/>
              <a:t>: </a:t>
            </a:r>
            <a:r>
              <a:rPr lang="en-US"/>
              <a:t>El Sistema no debe </a:t>
            </a:r>
            <a:r>
              <a:rPr lang="en-US" err="1"/>
              <a:t>tener</a:t>
            </a:r>
            <a:r>
              <a:rPr lang="en-US"/>
              <a:t> un </a:t>
            </a:r>
            <a:r>
              <a:rPr lang="en-US" err="1"/>
              <a:t>tiempo</a:t>
            </a:r>
            <a:r>
              <a:rPr lang="en-US"/>
              <a:t> de </a:t>
            </a:r>
            <a:r>
              <a:rPr lang="en-US" err="1"/>
              <a:t>respuesta</a:t>
            </a:r>
            <a:r>
              <a:rPr lang="en-US"/>
              <a:t> mayor a 2 </a:t>
            </a:r>
            <a:r>
              <a:rPr lang="en-US" err="1"/>
              <a:t>segundos</a:t>
            </a:r>
            <a:r>
              <a:rPr lang="en-US"/>
              <a:t>.</a:t>
            </a:r>
          </a:p>
          <a:p>
            <a:endParaRPr lang="en-US"/>
          </a:p>
          <a:p>
            <a:r>
              <a:rPr lang="en-US" b="1"/>
              <a:t>Seguridad: </a:t>
            </a:r>
            <a:r>
              <a:rPr lang="en-US"/>
              <a:t>El Sistema </a:t>
            </a:r>
            <a:r>
              <a:rPr lang="en-US" err="1"/>
              <a:t>deberá</a:t>
            </a:r>
            <a:r>
              <a:rPr lang="en-US"/>
              <a:t> ser </a:t>
            </a:r>
            <a:r>
              <a:rPr lang="en-US" err="1"/>
              <a:t>instalado</a:t>
            </a:r>
            <a:r>
              <a:rPr lang="en-US"/>
              <a:t> en una red local </a:t>
            </a:r>
            <a:r>
              <a:rPr lang="en-US" err="1"/>
              <a:t>segura</a:t>
            </a:r>
            <a:r>
              <a:rPr lang="en-US"/>
              <a:t>. </a:t>
            </a:r>
          </a:p>
          <a:p>
            <a:endParaRPr lang="en-US"/>
          </a:p>
          <a:p>
            <a:r>
              <a:rPr lang="en-US" b="1" err="1"/>
              <a:t>Usabilidad</a:t>
            </a:r>
            <a:r>
              <a:rPr lang="en-US" b="1"/>
              <a:t>: </a:t>
            </a:r>
            <a:r>
              <a:rPr lang="en-US"/>
              <a:t>La </a:t>
            </a:r>
            <a:r>
              <a:rPr lang="en-US" err="1"/>
              <a:t>interfaz</a:t>
            </a:r>
            <a:r>
              <a:rPr lang="en-US"/>
              <a:t> debe ser simple, </a:t>
            </a:r>
            <a:r>
              <a:rPr lang="en-US" err="1"/>
              <a:t>además</a:t>
            </a:r>
            <a:r>
              <a:rPr lang="en-US"/>
              <a:t> la </a:t>
            </a:r>
            <a:r>
              <a:rPr lang="en-US" err="1"/>
              <a:t>visualización</a:t>
            </a:r>
            <a:r>
              <a:rPr lang="en-US"/>
              <a:t> de los </a:t>
            </a:r>
            <a:r>
              <a:rPr lang="en-US" err="1"/>
              <a:t>registros</a:t>
            </a:r>
            <a:r>
              <a:rPr lang="en-US"/>
              <a:t> debe ser </a:t>
            </a:r>
            <a:r>
              <a:rPr lang="en-US" err="1"/>
              <a:t>clara</a:t>
            </a:r>
            <a:r>
              <a:rPr lang="en-US"/>
              <a:t>.</a:t>
            </a:r>
          </a:p>
          <a:p>
            <a:endParaRPr lang="en-US"/>
          </a:p>
          <a:p>
            <a:r>
              <a:rPr lang="en-US" b="1" err="1"/>
              <a:t>Mantenibilidad</a:t>
            </a:r>
            <a:r>
              <a:rPr lang="en-US" b="1"/>
              <a:t>: </a:t>
            </a:r>
            <a:r>
              <a:rPr lang="en-US"/>
              <a:t>El Sistema </a:t>
            </a:r>
            <a:r>
              <a:rPr lang="en-US" err="1"/>
              <a:t>deberá</a:t>
            </a:r>
            <a:r>
              <a:rPr lang="en-US"/>
              <a:t> ser </a:t>
            </a:r>
            <a:r>
              <a:rPr lang="en-US" err="1"/>
              <a:t>mantenible</a:t>
            </a:r>
            <a:r>
              <a:rPr lang="en-US"/>
              <a:t> a largo </a:t>
            </a:r>
            <a:r>
              <a:rPr lang="en-US" err="1"/>
              <a:t>plazo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82494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1CA8E75C-AF43-4AF6-8E68-8C0852B43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416" y="-13939"/>
            <a:ext cx="4970584" cy="687415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DB6C6E5-22D7-4C0A-B1DA-A8DE49C2BCB8}"/>
              </a:ext>
            </a:extLst>
          </p:cNvPr>
          <p:cNvSpPr txBox="1">
            <a:spLocks/>
          </p:cNvSpPr>
          <p:nvPr/>
        </p:nvSpPr>
        <p:spPr>
          <a:xfrm>
            <a:off x="381643" y="-169738"/>
            <a:ext cx="5457823" cy="1314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Planificación</a:t>
            </a:r>
            <a:r>
              <a:rPr lang="en-US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original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0EBE2AD9-7B4D-4D99-9B0D-BB55FA13B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7" y="736628"/>
            <a:ext cx="6991350" cy="563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0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F109D-929E-434E-984C-E7FEAA067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293077"/>
            <a:ext cx="4522904" cy="1905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200" b="1" dirty="0" err="1"/>
              <a:t>Arquitectura</a:t>
            </a:r>
            <a:r>
              <a:rPr lang="en-US" sz="4200" b="1" dirty="0"/>
              <a:t> del </a:t>
            </a:r>
            <a:r>
              <a:rPr lang="en-US" sz="4200" b="1" dirty="0" err="1"/>
              <a:t>sistema</a:t>
            </a:r>
            <a:endParaRPr lang="en-US" sz="4200" b="1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65C72-F16E-4CE2-B712-89D7210F4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(aca van </a:t>
            </a:r>
            <a:r>
              <a:rPr lang="en-US" sz="2400" b="1" dirty="0" err="1">
                <a:solidFill>
                  <a:srgbClr val="FF0000"/>
                </a:solidFill>
              </a:rPr>
              <a:t>todos</a:t>
            </a:r>
            <a:r>
              <a:rPr lang="en-US" sz="2400" b="1" dirty="0">
                <a:solidFill>
                  <a:srgbClr val="FF0000"/>
                </a:solidFill>
              </a:rPr>
              <a:t> los </a:t>
            </a:r>
            <a:r>
              <a:rPr lang="en-US" sz="2400" b="1" dirty="0" err="1">
                <a:solidFill>
                  <a:srgbClr val="FF0000"/>
                </a:solidFill>
              </a:rPr>
              <a:t>lenguajes</a:t>
            </a:r>
            <a:r>
              <a:rPr lang="en-US" sz="2400" b="1" dirty="0">
                <a:solidFill>
                  <a:srgbClr val="FF0000"/>
                </a:solidFill>
              </a:rPr>
              <a:t> de prog, base de </a:t>
            </a:r>
            <a:r>
              <a:rPr lang="en-US" sz="2400" b="1" dirty="0" err="1">
                <a:solidFill>
                  <a:srgbClr val="FF0000"/>
                </a:solidFill>
              </a:rPr>
              <a:t>datos</a:t>
            </a:r>
            <a:r>
              <a:rPr lang="en-US" sz="2400" b="1" dirty="0">
                <a:solidFill>
                  <a:srgbClr val="FF0000"/>
                </a:solidFill>
              </a:rPr>
              <a:t> etc.)</a:t>
            </a:r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52C3A518-6E3B-4C5B-8A4B-E457B01B5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1416" y="-13939"/>
            <a:ext cx="4970584" cy="687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986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A8109106-016F-41CD-9AFB-AFFD1C7DD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416" y="-2216"/>
            <a:ext cx="4970584" cy="687415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A1D7935-8D5B-4ED0-B23A-044C33D9B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20" y="-192138"/>
            <a:ext cx="9905998" cy="1905000"/>
          </a:xfrm>
        </p:spPr>
        <p:txBody>
          <a:bodyPr/>
          <a:lstStyle/>
          <a:p>
            <a:r>
              <a:rPr lang="en-US" sz="4200" b="1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Estructura</a:t>
            </a:r>
            <a:r>
              <a:rPr lang="en-US" sz="42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br>
              <a:rPr lang="en-US" sz="42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200" b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base de </a:t>
            </a:r>
            <a:r>
              <a:rPr lang="en-US" sz="4200" b="1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datos</a:t>
            </a:r>
            <a:endParaRPr lang="en-US" sz="4200" b="1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44395AFE-2F7A-476A-BD11-6567C5CB9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1492390"/>
            <a:ext cx="6896100" cy="503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12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>
            <a:extLst>
              <a:ext uri="{FF2B5EF4-FFF2-40B4-BE49-F238E27FC236}">
                <a16:creationId xmlns:a16="http://schemas.microsoft.com/office/drawing/2014/main" id="{2B6B702E-30B2-47F0-B896-6445E5AC0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4110" y="1199457"/>
            <a:ext cx="4898357" cy="42055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AD384D-F658-4F21-AF94-94F7FEEFB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-316523"/>
            <a:ext cx="9905998" cy="1905000"/>
          </a:xfrm>
        </p:spPr>
        <p:txBody>
          <a:bodyPr/>
          <a:lstStyle/>
          <a:p>
            <a:r>
              <a:rPr lang="en-US" sz="42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Tipos</a:t>
            </a:r>
            <a:r>
              <a:rPr lang="en-US" sz="4200" b="1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de </a:t>
            </a:r>
            <a:r>
              <a:rPr lang="en-US" sz="4200" b="1" dirty="0" err="1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usuarios</a:t>
            </a:r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A95D8-69FD-4B2A-AC28-1355D6EB6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7655" y="1942637"/>
            <a:ext cx="9905998" cy="312420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b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Dueño:</a:t>
            </a:r>
          </a:p>
          <a:p>
            <a:pPr lvl="1"/>
            <a:r>
              <a:rPr lang="en-US" sz="2400" b="1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Agregar</a:t>
            </a:r>
            <a:endParaRPr lang="en-US" sz="2400" b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lvl="1"/>
            <a:r>
              <a:rPr lang="en-US" sz="2400" b="1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Editar</a:t>
            </a:r>
            <a:endParaRPr lang="en-US" sz="2400" b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lvl="1"/>
            <a:r>
              <a:rPr lang="en-US" sz="2400" b="1" err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Eliminar</a:t>
            </a:r>
            <a:endParaRPr lang="en-US" sz="2400" b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lvl="1"/>
            <a:r>
              <a:rPr lang="en-US" sz="2400" b="1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Visualizar</a:t>
            </a:r>
          </a:p>
          <a:p>
            <a:endParaRPr lang="en-US" b="1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3D63A05-44C5-49E9-B611-1F9DE76E2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1416" y="-2216"/>
            <a:ext cx="4970584" cy="687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681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Mesh</vt:lpstr>
      <vt:lpstr>Proyecto R.A.D   </vt:lpstr>
      <vt:lpstr>Cliente</vt:lpstr>
      <vt:lpstr>Problema</vt:lpstr>
      <vt:lpstr>Descripción</vt:lpstr>
      <vt:lpstr>Requisitos no funcionales</vt:lpstr>
      <vt:lpstr>PowerPoint Presentation</vt:lpstr>
      <vt:lpstr>Arquitectura del sistema</vt:lpstr>
      <vt:lpstr>Estructura  base de datos</vt:lpstr>
      <vt:lpstr>Tipos de usuarios</vt:lpstr>
      <vt:lpstr>TIPOS DE USUARIOS </vt:lpstr>
      <vt:lpstr>TIPOS DE USUARIOS </vt:lpstr>
      <vt:lpstr>Programacion  estructurada secuencial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307</cp:revision>
  <dcterms:created xsi:type="dcterms:W3CDTF">2020-04-02T18:00:07Z</dcterms:created>
  <dcterms:modified xsi:type="dcterms:W3CDTF">2020-04-03T01:42:15Z</dcterms:modified>
</cp:coreProperties>
</file>

<file path=docProps/thumbnail.jpeg>
</file>